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2" r:id="rId4"/>
  </p:sldIdLst>
  <p:sldSz cx="43891200" cy="32918400"/>
  <p:notesSz cx="6858000" cy="9144000"/>
  <p:defaultTextStyle>
    <a:defPPr>
      <a:defRPr lang="en-US"/>
    </a:defPPr>
    <a:lvl1pPr marL="0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4297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8594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2890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7187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71484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5781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60076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4373" algn="l" defTabSz="438859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4EC"/>
    <a:srgbClr val="000308"/>
    <a:srgbClr val="000207"/>
    <a:srgbClr val="BA824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9AC5D-B11F-458F-9767-954F5264357D}" v="14" dt="2025-01-03T17:54:46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954" autoAdjust="0"/>
    <p:restoredTop sz="93615" autoAdjust="0"/>
  </p:normalViewPr>
  <p:slideViewPr>
    <p:cSldViewPr>
      <p:cViewPr varScale="1">
        <p:scale>
          <a:sx n="13" d="100"/>
          <a:sy n="13" d="100"/>
        </p:scale>
        <p:origin x="1708" y="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wiec, Tanya C" userId="cca978e0-b18a-42e1-82e3-bf5762199652" providerId="ADAL" clId="{1999AC5D-B11F-458F-9767-954F5264357D}"/>
    <pc:docChg chg="undo custSel addSld delSld modSld sldOrd">
      <pc:chgData name="Krawiec, Tanya C" userId="cca978e0-b18a-42e1-82e3-bf5762199652" providerId="ADAL" clId="{1999AC5D-B11F-458F-9767-954F5264357D}" dt="2025-01-03T18:06:16.242" v="49"/>
      <pc:docMkLst>
        <pc:docMk/>
      </pc:docMkLst>
      <pc:sldChg chg="del">
        <pc:chgData name="Krawiec, Tanya C" userId="cca978e0-b18a-42e1-82e3-bf5762199652" providerId="ADAL" clId="{1999AC5D-B11F-458F-9767-954F5264357D}" dt="2025-01-03T18:04:46.697" v="47" actId="2696"/>
        <pc:sldMkLst>
          <pc:docMk/>
          <pc:sldMk cId="0" sldId="257"/>
        </pc:sldMkLst>
      </pc:sldChg>
      <pc:sldChg chg="del">
        <pc:chgData name="Krawiec, Tanya C" userId="cca978e0-b18a-42e1-82e3-bf5762199652" providerId="ADAL" clId="{1999AC5D-B11F-458F-9767-954F5264357D}" dt="2025-01-03T18:04:37.730" v="45" actId="2696"/>
        <pc:sldMkLst>
          <pc:docMk/>
          <pc:sldMk cId="838734065" sldId="258"/>
        </pc:sldMkLst>
      </pc:sldChg>
      <pc:sldChg chg="addSp delSp modSp mod setBg modClrScheme chgLayout">
        <pc:chgData name="Krawiec, Tanya C" userId="cca978e0-b18a-42e1-82e3-bf5762199652" providerId="ADAL" clId="{1999AC5D-B11F-458F-9767-954F5264357D}" dt="2025-01-03T17:33:25.427" v="23" actId="14100"/>
        <pc:sldMkLst>
          <pc:docMk/>
          <pc:sldMk cId="1623675174" sldId="259"/>
        </pc:sldMkLst>
        <pc:spChg chg="del">
          <ac:chgData name="Krawiec, Tanya C" userId="cca978e0-b18a-42e1-82e3-bf5762199652" providerId="ADAL" clId="{1999AC5D-B11F-458F-9767-954F5264357D}" dt="2025-01-03T17:29:27.581" v="0" actId="700"/>
          <ac:spMkLst>
            <pc:docMk/>
            <pc:sldMk cId="1623675174" sldId="259"/>
            <ac:spMk id="2" creationId="{980B5450-E00A-9B87-1F68-FE5574642504}"/>
          </ac:spMkLst>
        </pc:spChg>
        <pc:spChg chg="del">
          <ac:chgData name="Krawiec, Tanya C" userId="cca978e0-b18a-42e1-82e3-bf5762199652" providerId="ADAL" clId="{1999AC5D-B11F-458F-9767-954F5264357D}" dt="2025-01-03T17:29:27.581" v="0" actId="700"/>
          <ac:spMkLst>
            <pc:docMk/>
            <pc:sldMk cId="1623675174" sldId="259"/>
            <ac:spMk id="3" creationId="{2E784D74-C163-8F30-758A-E48AD1C064EF}"/>
          </ac:spMkLst>
        </pc:spChg>
        <pc:spChg chg="del">
          <ac:chgData name="Krawiec, Tanya C" userId="cca978e0-b18a-42e1-82e3-bf5762199652" providerId="ADAL" clId="{1999AC5D-B11F-458F-9767-954F5264357D}" dt="2025-01-03T17:29:27.581" v="0" actId="700"/>
          <ac:spMkLst>
            <pc:docMk/>
            <pc:sldMk cId="1623675174" sldId="259"/>
            <ac:spMk id="4" creationId="{EE3E6795-F7BA-3F81-C003-8B0B7E40A58F}"/>
          </ac:spMkLst>
        </pc:spChg>
        <pc:spChg chg="del">
          <ac:chgData name="Krawiec, Tanya C" userId="cca978e0-b18a-42e1-82e3-bf5762199652" providerId="ADAL" clId="{1999AC5D-B11F-458F-9767-954F5264357D}" dt="2025-01-03T17:29:27.581" v="0" actId="700"/>
          <ac:spMkLst>
            <pc:docMk/>
            <pc:sldMk cId="1623675174" sldId="259"/>
            <ac:spMk id="5" creationId="{AF25BBC4-766D-8ADF-FE90-7D06808053EB}"/>
          </ac:spMkLst>
        </pc:spChg>
        <pc:spChg chg="del">
          <ac:chgData name="Krawiec, Tanya C" userId="cca978e0-b18a-42e1-82e3-bf5762199652" providerId="ADAL" clId="{1999AC5D-B11F-458F-9767-954F5264357D}" dt="2025-01-03T17:29:27.581" v="0" actId="700"/>
          <ac:spMkLst>
            <pc:docMk/>
            <pc:sldMk cId="1623675174" sldId="259"/>
            <ac:spMk id="6" creationId="{165009CF-2ABA-FEC2-1F8D-A10D590D45C7}"/>
          </ac:spMkLst>
        </pc:spChg>
        <pc:graphicFrameChg chg="add del mod">
          <ac:chgData name="Krawiec, Tanya C" userId="cca978e0-b18a-42e1-82e3-bf5762199652" providerId="ADAL" clId="{1999AC5D-B11F-458F-9767-954F5264357D}" dt="2025-01-03T17:30:50.746" v="10" actId="478"/>
          <ac:graphicFrameMkLst>
            <pc:docMk/>
            <pc:sldMk cId="1623675174" sldId="259"/>
            <ac:graphicFrameMk id="7" creationId="{0A43F155-C4A1-E83F-369F-7B63CFABFB28}"/>
          </ac:graphicFrameMkLst>
        </pc:graphicFrameChg>
        <pc:graphicFrameChg chg="add mod">
          <ac:chgData name="Krawiec, Tanya C" userId="cca978e0-b18a-42e1-82e3-bf5762199652" providerId="ADAL" clId="{1999AC5D-B11F-458F-9767-954F5264357D}" dt="2025-01-03T17:33:25.427" v="23" actId="14100"/>
          <ac:graphicFrameMkLst>
            <pc:docMk/>
            <pc:sldMk cId="1623675174" sldId="259"/>
            <ac:graphicFrameMk id="9" creationId="{770C1A11-9C65-893E-6470-62FF161D9BE7}"/>
          </ac:graphicFrameMkLst>
        </pc:graphicFrameChg>
        <pc:picChg chg="add del mod">
          <ac:chgData name="Krawiec, Tanya C" userId="cca978e0-b18a-42e1-82e3-bf5762199652" providerId="ADAL" clId="{1999AC5D-B11F-458F-9767-954F5264357D}" dt="2025-01-03T17:31:41.013" v="16" actId="478"/>
          <ac:picMkLst>
            <pc:docMk/>
            <pc:sldMk cId="1623675174" sldId="259"/>
            <ac:picMk id="8" creationId="{4B62E7DC-BA96-1FAE-744B-57B44B300970}"/>
          </ac:picMkLst>
        </pc:picChg>
      </pc:sldChg>
      <pc:sldChg chg="del">
        <pc:chgData name="Krawiec, Tanya C" userId="cca978e0-b18a-42e1-82e3-bf5762199652" providerId="ADAL" clId="{1999AC5D-B11F-458F-9767-954F5264357D}" dt="2025-01-03T17:50:19.984" v="26" actId="2696"/>
        <pc:sldMkLst>
          <pc:docMk/>
          <pc:sldMk cId="1013346236" sldId="260"/>
        </pc:sldMkLst>
      </pc:sldChg>
      <pc:sldChg chg="del">
        <pc:chgData name="Krawiec, Tanya C" userId="cca978e0-b18a-42e1-82e3-bf5762199652" providerId="ADAL" clId="{1999AC5D-B11F-458F-9767-954F5264357D}" dt="2025-01-03T18:04:40.629" v="46" actId="2696"/>
        <pc:sldMkLst>
          <pc:docMk/>
          <pc:sldMk cId="3945656381" sldId="261"/>
        </pc:sldMkLst>
      </pc:sldChg>
      <pc:sldChg chg="modSp mod ord">
        <pc:chgData name="Krawiec, Tanya C" userId="cca978e0-b18a-42e1-82e3-bf5762199652" providerId="ADAL" clId="{1999AC5D-B11F-458F-9767-954F5264357D}" dt="2025-01-03T18:06:16.242" v="49"/>
        <pc:sldMkLst>
          <pc:docMk/>
          <pc:sldMk cId="243441494" sldId="262"/>
        </pc:sldMkLst>
        <pc:picChg chg="mod">
          <ac:chgData name="Krawiec, Tanya C" userId="cca978e0-b18a-42e1-82e3-bf5762199652" providerId="ADAL" clId="{1999AC5D-B11F-458F-9767-954F5264357D}" dt="2025-01-03T17:43:19.471" v="25" actId="1076"/>
          <ac:picMkLst>
            <pc:docMk/>
            <pc:sldMk cId="243441494" sldId="262"/>
            <ac:picMk id="8" creationId="{4C591581-7B4B-5D3C-94F1-E4D090F5491A}"/>
          </ac:picMkLst>
        </pc:picChg>
      </pc:sldChg>
      <pc:sldChg chg="addSp delSp modSp add mod">
        <pc:chgData name="Krawiec, Tanya C" userId="cca978e0-b18a-42e1-82e3-bf5762199652" providerId="ADAL" clId="{1999AC5D-B11F-458F-9767-954F5264357D}" dt="2025-01-03T17:56:05.659" v="44" actId="1076"/>
        <pc:sldMkLst>
          <pc:docMk/>
          <pc:sldMk cId="2057523294" sldId="263"/>
        </pc:sldMkLst>
        <pc:graphicFrameChg chg="add mod modGraphic">
          <ac:chgData name="Krawiec, Tanya C" userId="cca978e0-b18a-42e1-82e3-bf5762199652" providerId="ADAL" clId="{1999AC5D-B11F-458F-9767-954F5264357D}" dt="2025-01-03T17:54:42.119" v="33" actId="14100"/>
          <ac:graphicFrameMkLst>
            <pc:docMk/>
            <pc:sldMk cId="2057523294" sldId="263"/>
            <ac:graphicFrameMk id="2" creationId="{0BAE85EA-B37B-981E-A168-C6CFAF44082A}"/>
          </ac:graphicFrameMkLst>
        </pc:graphicFrameChg>
        <pc:picChg chg="del">
          <ac:chgData name="Krawiec, Tanya C" userId="cca978e0-b18a-42e1-82e3-bf5762199652" providerId="ADAL" clId="{1999AC5D-B11F-458F-9767-954F5264357D}" dt="2025-01-03T17:54:31.478" v="28" actId="478"/>
          <ac:picMkLst>
            <pc:docMk/>
            <pc:sldMk cId="2057523294" sldId="263"/>
            <ac:picMk id="3" creationId="{01907955-9B24-4726-AC9B-5F7925758B29}"/>
          </ac:picMkLst>
        </pc:picChg>
        <pc:picChg chg="add mod">
          <ac:chgData name="Krawiec, Tanya C" userId="cca978e0-b18a-42e1-82e3-bf5762199652" providerId="ADAL" clId="{1999AC5D-B11F-458F-9767-954F5264357D}" dt="2025-01-03T17:56:05.659" v="44" actId="1076"/>
          <ac:picMkLst>
            <pc:docMk/>
            <pc:sldMk cId="2057523294" sldId="263"/>
            <ac:picMk id="4" creationId="{FC76726C-14BB-CEE0-1179-C5C36025F52E}"/>
          </ac:picMkLst>
        </pc:picChg>
        <pc:picChg chg="mod">
          <ac:chgData name="Krawiec, Tanya C" userId="cca978e0-b18a-42e1-82e3-bf5762199652" providerId="ADAL" clId="{1999AC5D-B11F-458F-9767-954F5264357D}" dt="2025-01-03T17:54:51.198" v="36" actId="1076"/>
          <ac:picMkLst>
            <pc:docMk/>
            <pc:sldMk cId="2057523294" sldId="263"/>
            <ac:picMk id="8" creationId="{23889273-AE84-1ABA-7D4C-2B0C780CE1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5"/>
            <a:ext cx="37307520" cy="7200899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297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8859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89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18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48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78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07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37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2"/>
            <a:ext cx="19392903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97" indent="0">
              <a:buNone/>
              <a:defRPr sz="9700" b="1"/>
            </a:lvl2pPr>
            <a:lvl3pPr marL="4388594" indent="0">
              <a:buNone/>
              <a:defRPr sz="8500" b="1"/>
            </a:lvl3pPr>
            <a:lvl4pPr marL="6582890" indent="0">
              <a:buNone/>
              <a:defRPr sz="7700" b="1"/>
            </a:lvl4pPr>
            <a:lvl5pPr marL="8777187" indent="0">
              <a:buNone/>
              <a:defRPr sz="7700" b="1"/>
            </a:lvl5pPr>
            <a:lvl6pPr marL="10971484" indent="0">
              <a:buNone/>
              <a:defRPr sz="7700" b="1"/>
            </a:lvl6pPr>
            <a:lvl7pPr marL="13165781" indent="0">
              <a:buNone/>
              <a:defRPr sz="7700" b="1"/>
            </a:lvl7pPr>
            <a:lvl8pPr marL="15360076" indent="0">
              <a:buNone/>
              <a:defRPr sz="7700" b="1"/>
            </a:lvl8pPr>
            <a:lvl9pPr marL="17554373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97" indent="0">
              <a:buNone/>
              <a:defRPr sz="9700" b="1"/>
            </a:lvl2pPr>
            <a:lvl3pPr marL="4388594" indent="0">
              <a:buNone/>
              <a:defRPr sz="8500" b="1"/>
            </a:lvl3pPr>
            <a:lvl4pPr marL="6582890" indent="0">
              <a:buNone/>
              <a:defRPr sz="7700" b="1"/>
            </a:lvl4pPr>
            <a:lvl5pPr marL="8777187" indent="0">
              <a:buNone/>
              <a:defRPr sz="7700" b="1"/>
            </a:lvl5pPr>
            <a:lvl6pPr marL="10971484" indent="0">
              <a:buNone/>
              <a:defRPr sz="7700" b="1"/>
            </a:lvl6pPr>
            <a:lvl7pPr marL="13165781" indent="0">
              <a:buNone/>
              <a:defRPr sz="7700" b="1"/>
            </a:lvl7pPr>
            <a:lvl8pPr marL="15360076" indent="0">
              <a:buNone/>
              <a:defRPr sz="7700" b="1"/>
            </a:lvl8pPr>
            <a:lvl9pPr marL="17554373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97" indent="0">
              <a:buNone/>
              <a:defRPr sz="5700"/>
            </a:lvl2pPr>
            <a:lvl3pPr marL="4388594" indent="0">
              <a:buNone/>
              <a:defRPr sz="4800"/>
            </a:lvl3pPr>
            <a:lvl4pPr marL="6582890" indent="0">
              <a:buNone/>
              <a:defRPr sz="4300"/>
            </a:lvl4pPr>
            <a:lvl5pPr marL="8777187" indent="0">
              <a:buNone/>
              <a:defRPr sz="4300"/>
            </a:lvl5pPr>
            <a:lvl6pPr marL="10971484" indent="0">
              <a:buNone/>
              <a:defRPr sz="4300"/>
            </a:lvl6pPr>
            <a:lvl7pPr marL="13165781" indent="0">
              <a:buNone/>
              <a:defRPr sz="4300"/>
            </a:lvl7pPr>
            <a:lvl8pPr marL="15360076" indent="0">
              <a:buNone/>
              <a:defRPr sz="4300"/>
            </a:lvl8pPr>
            <a:lvl9pPr marL="17554373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97" indent="0">
              <a:buNone/>
              <a:defRPr sz="13400"/>
            </a:lvl2pPr>
            <a:lvl3pPr marL="4388594" indent="0">
              <a:buNone/>
              <a:defRPr sz="11500"/>
            </a:lvl3pPr>
            <a:lvl4pPr marL="6582890" indent="0">
              <a:buNone/>
              <a:defRPr sz="9700"/>
            </a:lvl4pPr>
            <a:lvl5pPr marL="8777187" indent="0">
              <a:buNone/>
              <a:defRPr sz="9700"/>
            </a:lvl5pPr>
            <a:lvl6pPr marL="10971484" indent="0">
              <a:buNone/>
              <a:defRPr sz="9700"/>
            </a:lvl6pPr>
            <a:lvl7pPr marL="13165781" indent="0">
              <a:buNone/>
              <a:defRPr sz="9700"/>
            </a:lvl7pPr>
            <a:lvl8pPr marL="15360076" indent="0">
              <a:buNone/>
              <a:defRPr sz="9700"/>
            </a:lvl8pPr>
            <a:lvl9pPr marL="17554373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2"/>
            <a:ext cx="26334720" cy="3863339"/>
          </a:xfrm>
        </p:spPr>
        <p:txBody>
          <a:bodyPr/>
          <a:lstStyle>
            <a:lvl1pPr marL="0" indent="0">
              <a:buNone/>
              <a:defRPr sz="6700"/>
            </a:lvl1pPr>
            <a:lvl2pPr marL="2194297" indent="0">
              <a:buNone/>
              <a:defRPr sz="5700"/>
            </a:lvl2pPr>
            <a:lvl3pPr marL="4388594" indent="0">
              <a:buNone/>
              <a:defRPr sz="4800"/>
            </a:lvl3pPr>
            <a:lvl4pPr marL="6582890" indent="0">
              <a:buNone/>
              <a:defRPr sz="4300"/>
            </a:lvl4pPr>
            <a:lvl5pPr marL="8777187" indent="0">
              <a:buNone/>
              <a:defRPr sz="4300"/>
            </a:lvl5pPr>
            <a:lvl6pPr marL="10971484" indent="0">
              <a:buNone/>
              <a:defRPr sz="4300"/>
            </a:lvl6pPr>
            <a:lvl7pPr marL="13165781" indent="0">
              <a:buNone/>
              <a:defRPr sz="4300"/>
            </a:lvl7pPr>
            <a:lvl8pPr marL="15360076" indent="0">
              <a:buNone/>
              <a:defRPr sz="4300"/>
            </a:lvl8pPr>
            <a:lvl9pPr marL="17554373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59" tIns="219429" rIns="438859" bIns="2194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2"/>
          </a:xfrm>
          <a:prstGeom prst="rect">
            <a:avLst/>
          </a:prstGeom>
        </p:spPr>
        <p:txBody>
          <a:bodyPr vert="horz" lIns="438859" tIns="219429" rIns="438859" bIns="2194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59" tIns="219429" rIns="438859" bIns="219429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59" tIns="219429" rIns="438859" bIns="219429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59" tIns="219429" rIns="438859" bIns="219429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59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22" indent="-1645722" algn="l" defTabSz="4388594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31" indent="-1371436" algn="l" defTabSz="4388594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742" indent="-1097148" algn="l" defTabSz="4388594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39" indent="-1097148" algn="l" defTabSz="4388594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334" indent="-1097148" algn="l" defTabSz="4388594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631" indent="-1097148" algn="l" defTabSz="438859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928" indent="-1097148" algn="l" defTabSz="438859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225" indent="-1097148" algn="l" defTabSz="438859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521" indent="-1097148" algn="l" defTabSz="438859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97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94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890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187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84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781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076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373" algn="l" defTabSz="43885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12201-EFF5-F5C6-6414-DDC2145DA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889273-AE84-1ABA-7D4C-2B0C780CE13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634581" y="685800"/>
            <a:ext cx="36622038" cy="2049367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76DCA2-3F5C-4BC9-E431-785D3ADF4ED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459200"/>
            <a:ext cx="40706675" cy="219138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6726C-14BB-CEE0-1179-C5C36025F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82" y="21154075"/>
            <a:ext cx="36622037" cy="115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70C1A11-9C65-893E-6470-62FF161D9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97505"/>
              </p:ext>
            </p:extLst>
          </p:nvPr>
        </p:nvGraphicFramePr>
        <p:xfrm>
          <a:off x="4038600" y="3124201"/>
          <a:ext cx="31623000" cy="275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82273" imgH="8007306" progId="Excel.Sheet.12">
                  <p:embed/>
                </p:oleObj>
              </mc:Choice>
              <mc:Fallback>
                <p:oleObj name="Worksheet" r:id="rId2" imgW="9182273" imgH="8007306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70C1A11-9C65-893E-6470-62FF161D9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8600" y="3124201"/>
                        <a:ext cx="31623000" cy="2757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67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35AA1-FFEE-FE65-4C8D-133637206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591581-7B4B-5D3C-94F1-E4D090F5491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634581" y="685800"/>
            <a:ext cx="36622038" cy="2049367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C54FBF-5EA6-80D5-8422-1E1DC510160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459200"/>
            <a:ext cx="40706675" cy="219138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80558-D083-E7C1-E4A9-3A2EFE79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782314"/>
            <a:ext cx="33528000" cy="104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0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Microsoft Excel Worksheet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</dc:creator>
  <cp:lastModifiedBy>Krawiec, Tanya C</cp:lastModifiedBy>
  <cp:revision>360</cp:revision>
  <dcterms:created xsi:type="dcterms:W3CDTF">2006-08-16T00:00:00Z</dcterms:created>
  <dcterms:modified xsi:type="dcterms:W3CDTF">2025-01-03T18:06:25Z</dcterms:modified>
</cp:coreProperties>
</file>